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97675" cy="987425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72" y="8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4E856F3-6CE1-4621-A49D-7A2B0F52FA9F}" type="datetimeFigureOut">
              <a:rPr lang="nb-NO"/>
              <a:pPr>
                <a:defRPr/>
              </a:pPr>
              <a:t>17.03.2015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 smtClean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noProof="0" smtClean="0"/>
              <a:t>Klikk for å redigere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1829A7D-8311-4852-862C-E4E0560FD31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98758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Plassholder for nota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b-NO" altLang="nb-NO" smtClean="0"/>
          </a:p>
        </p:txBody>
      </p:sp>
      <p:sp>
        <p:nvSpPr>
          <p:cNvPr id="8196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E89D211-B3F6-4F16-BBFD-419960DFE278}" type="slidenum">
              <a:rPr lang="nb-NO" altLang="nb-NO" smtClean="0"/>
              <a:pPr eaLnBrk="1" hangingPunct="1">
                <a:spcBef>
                  <a:spcPct val="0"/>
                </a:spcBef>
              </a:pPr>
              <a:t>1</a:t>
            </a:fld>
            <a:endParaRPr lang="nb-NO" altLang="nb-NO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F156C2-A046-44C0-B5F8-55B31D055A51}" type="datetimeFigureOut">
              <a:rPr lang="nb-NO"/>
              <a:pPr>
                <a:defRPr/>
              </a:pPr>
              <a:t>17.03.2015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52AE11-F2AB-40B4-9928-B7C410101AB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0040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EA8024-0FFC-4FB3-84E8-124059F30027}" type="datetimeFigureOut">
              <a:rPr lang="nb-NO"/>
              <a:pPr>
                <a:defRPr/>
              </a:pPr>
              <a:t>17.03.2015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BCDA82-B209-4B48-B16F-27BB4F54BA1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8337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D9998-7A70-4D97-B5B0-836165BE5B68}" type="datetimeFigureOut">
              <a:rPr lang="nb-NO"/>
              <a:pPr>
                <a:defRPr/>
              </a:pPr>
              <a:t>17.03.2015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F1C336-5E4B-4EDC-A332-234AF94983B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656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2CED8-E173-43BE-A0E4-799F16C3360C}" type="datetimeFigureOut">
              <a:rPr lang="nb-NO"/>
              <a:pPr>
                <a:defRPr/>
              </a:pPr>
              <a:t>17.03.2015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545172-FD65-44FC-A6F1-3FC52784A35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4059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CC5CF-DCF7-4051-A883-DA15083B19B3}" type="datetimeFigureOut">
              <a:rPr lang="nb-NO"/>
              <a:pPr>
                <a:defRPr/>
              </a:pPr>
              <a:t>17.03.2015</a:t>
            </a:fld>
            <a:endParaRPr lang="nb-NO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5ABD2D-231E-4A22-8C32-CF302F288B1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1176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9C630-27E3-4988-9E63-FC9E59090D02}" type="datetimeFigureOut">
              <a:rPr lang="nb-NO"/>
              <a:pPr>
                <a:defRPr/>
              </a:pPr>
              <a:t>17.03.2015</a:t>
            </a:fld>
            <a:endParaRPr lang="nb-NO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E328F-FA40-42EF-9BCB-9C5AE5BF6B3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7153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6B8297-BCC2-43CC-99C7-1D4B6E7935DB}" type="datetimeFigureOut">
              <a:rPr lang="nb-NO"/>
              <a:pPr>
                <a:defRPr/>
              </a:pPr>
              <a:t>17.03.2015</a:t>
            </a:fld>
            <a:endParaRPr lang="nb-NO"/>
          </a:p>
        </p:txBody>
      </p:sp>
      <p:sp>
        <p:nvSpPr>
          <p:cNvPr id="3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A20EE-D4D2-440F-9573-D7456063441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6458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A6C06-1C4A-4368-8F52-B6A8078F5908}" type="datetimeFigureOut">
              <a:rPr lang="nb-NO"/>
              <a:pPr>
                <a:defRPr/>
              </a:pPr>
              <a:t>17.03.2015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D4FF7-3D5C-4D26-ADE8-A33B9EA90EB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6724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7E050-3B87-4E2B-8D63-EAACC9840FB3}" type="datetimeFigureOut">
              <a:rPr lang="nb-NO"/>
              <a:pPr>
                <a:defRPr/>
              </a:pPr>
              <a:t>17.03.2015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DA8E6-6D72-4931-8184-1AA339C4769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0597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6EC7C-64D6-48C1-BBC9-F5DA4E889E76}" type="datetimeFigureOut">
              <a:rPr lang="nb-NO"/>
              <a:pPr>
                <a:defRPr/>
              </a:pPr>
              <a:t>17.03.2015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005E50-168D-4823-A50C-D07FDC225DC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6533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855BB-C886-4075-A0B0-6F3C368B92D8}" type="datetimeFigureOut">
              <a:rPr lang="nb-NO"/>
              <a:pPr>
                <a:defRPr/>
              </a:pPr>
              <a:t>17.03.2015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20CEC-CAA6-4CA2-9BAC-2E6959EDD70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8960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tittelstil</a:t>
            </a:r>
          </a:p>
        </p:txBody>
      </p:sp>
      <p:sp>
        <p:nvSpPr>
          <p:cNvPr id="1027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tekststiler i malen</a:t>
            </a:r>
          </a:p>
          <a:p>
            <a:pPr lvl="1"/>
            <a:r>
              <a:rPr lang="nb-NO" altLang="nb-NO" smtClean="0"/>
              <a:t>Andre nivå</a:t>
            </a:r>
          </a:p>
          <a:p>
            <a:pPr lvl="2"/>
            <a:r>
              <a:rPr lang="nb-NO" altLang="nb-NO" smtClean="0"/>
              <a:t>Tredje nivå</a:t>
            </a:r>
          </a:p>
          <a:p>
            <a:pPr lvl="3"/>
            <a:r>
              <a:rPr lang="nb-NO" altLang="nb-NO" smtClean="0"/>
              <a:t>Fjerde nivå</a:t>
            </a:r>
          </a:p>
          <a:p>
            <a:pPr lvl="4"/>
            <a:r>
              <a:rPr lang="nb-NO" altLang="nb-NO" smtClean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498A0A8-5D19-4D3F-8551-C0658F862CDB}" type="datetimeFigureOut">
              <a:rPr lang="nb-NO"/>
              <a:pPr>
                <a:defRPr/>
              </a:pPr>
              <a:t>17.03.2015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2CF38D9-5C23-4621-BD02-4D27DC9BB5C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lternativ prosess 7"/>
          <p:cNvSpPr/>
          <p:nvPr/>
        </p:nvSpPr>
        <p:spPr>
          <a:xfrm>
            <a:off x="3344863" y="404813"/>
            <a:ext cx="2098675" cy="863600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 w="0"/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2400" dirty="0">
                <a:solidFill>
                  <a:schemeClr val="tx1"/>
                </a:solidFill>
              </a:rPr>
              <a:t>Rådmann</a:t>
            </a:r>
            <a:br>
              <a:rPr lang="nb-NO" sz="2400" dirty="0">
                <a:solidFill>
                  <a:schemeClr val="tx1"/>
                </a:solidFill>
              </a:rPr>
            </a:br>
            <a:r>
              <a:rPr lang="nb-NO" sz="1400" dirty="0">
                <a:solidFill>
                  <a:schemeClr val="tx1"/>
                </a:solidFill>
              </a:rPr>
              <a:t>Torunn Austheim</a:t>
            </a:r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10" name="Alternativ prosess 9"/>
          <p:cNvSpPr/>
          <p:nvPr/>
        </p:nvSpPr>
        <p:spPr>
          <a:xfrm>
            <a:off x="325438" y="4643438"/>
            <a:ext cx="1943100" cy="1233487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 w="0"/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dirty="0">
                <a:solidFill>
                  <a:schemeClr val="tx1"/>
                </a:solidFill>
                <a:cs typeface="Calibri" pitchFamily="34" charset="0"/>
              </a:rPr>
              <a:t>Avdeling for </a:t>
            </a:r>
            <a:r>
              <a:rPr lang="nb-NO" dirty="0">
                <a:solidFill>
                  <a:schemeClr val="tx1"/>
                </a:solidFill>
                <a:cs typeface="Calibri" pitchFamily="34" charset="0"/>
              </a:rPr>
              <a:t>oppvekst</a:t>
            </a:r>
            <a:br>
              <a:rPr lang="nb-NO" dirty="0">
                <a:solidFill>
                  <a:schemeClr val="tx1"/>
                </a:solidFill>
                <a:cs typeface="Calibri" pitchFamily="34" charset="0"/>
              </a:rPr>
            </a:br>
            <a:r>
              <a:rPr lang="nb-NO" sz="1400" dirty="0">
                <a:solidFill>
                  <a:schemeClr val="tx1"/>
                </a:solidFill>
                <a:cs typeface="Calibri" pitchFamily="34" charset="0"/>
              </a:rPr>
              <a:t>Elisabeth Jonassen</a:t>
            </a:r>
            <a:endParaRPr lang="nb-NO" sz="1400" dirty="0">
              <a:solidFill>
                <a:schemeClr val="tx1"/>
              </a:solidFill>
              <a:cs typeface="Calibri" pitchFamily="34" charset="0"/>
            </a:endParaRPr>
          </a:p>
        </p:txBody>
      </p:sp>
      <p:sp>
        <p:nvSpPr>
          <p:cNvPr id="11" name="Alternativ prosess 10"/>
          <p:cNvSpPr/>
          <p:nvPr/>
        </p:nvSpPr>
        <p:spPr>
          <a:xfrm>
            <a:off x="2409825" y="4643438"/>
            <a:ext cx="1985963" cy="1233487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 w="0"/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dirty="0">
                <a:solidFill>
                  <a:schemeClr val="tx1"/>
                </a:solidFill>
              </a:rPr>
              <a:t>Avdeling for </a:t>
            </a:r>
            <a:r>
              <a:rPr lang="nb-NO" dirty="0">
                <a:solidFill>
                  <a:schemeClr val="tx1"/>
                </a:solidFill>
              </a:rPr>
              <a:t>helse</a:t>
            </a:r>
            <a:br>
              <a:rPr lang="nb-NO" dirty="0">
                <a:solidFill>
                  <a:schemeClr val="tx1"/>
                </a:solidFill>
              </a:rPr>
            </a:br>
            <a:r>
              <a:rPr lang="nb-NO" sz="1400" dirty="0">
                <a:solidFill>
                  <a:schemeClr val="tx1"/>
                </a:solidFill>
              </a:rPr>
              <a:t>Ingeborg Laugsand</a:t>
            </a:r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12" name="Alternativ prosess 11"/>
          <p:cNvSpPr/>
          <p:nvPr/>
        </p:nvSpPr>
        <p:spPr>
          <a:xfrm>
            <a:off x="4525963" y="4656138"/>
            <a:ext cx="1985962" cy="1220787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 w="0"/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dirty="0">
                <a:solidFill>
                  <a:schemeClr val="tx1"/>
                </a:solidFill>
              </a:rPr>
              <a:t>Avdeling for </a:t>
            </a:r>
            <a:r>
              <a:rPr lang="nb-NO" dirty="0">
                <a:solidFill>
                  <a:schemeClr val="tx1"/>
                </a:solidFill>
              </a:rPr>
              <a:t>omsorg</a:t>
            </a:r>
            <a:br>
              <a:rPr lang="nb-NO" dirty="0">
                <a:solidFill>
                  <a:schemeClr val="tx1"/>
                </a:solidFill>
              </a:rPr>
            </a:br>
            <a:r>
              <a:rPr lang="nb-NO" sz="1400" dirty="0">
                <a:solidFill>
                  <a:schemeClr val="tx1"/>
                </a:solidFill>
              </a:rPr>
              <a:t>Iren </a:t>
            </a:r>
            <a:r>
              <a:rPr lang="nb-NO" sz="1400" dirty="0" err="1">
                <a:solidFill>
                  <a:schemeClr val="tx1"/>
                </a:solidFill>
              </a:rPr>
              <a:t>Hovstein</a:t>
            </a:r>
            <a:r>
              <a:rPr lang="nb-NO" sz="1400" dirty="0">
                <a:solidFill>
                  <a:schemeClr val="tx1"/>
                </a:solidFill>
              </a:rPr>
              <a:t> Haugen</a:t>
            </a:r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13" name="Alternativ prosess 12"/>
          <p:cNvSpPr/>
          <p:nvPr/>
        </p:nvSpPr>
        <p:spPr>
          <a:xfrm>
            <a:off x="6645275" y="4665663"/>
            <a:ext cx="2020888" cy="1211262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 w="0"/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dirty="0">
                <a:solidFill>
                  <a:schemeClr val="tx1"/>
                </a:solidFill>
              </a:rPr>
              <a:t>Avdeling for </a:t>
            </a:r>
            <a:r>
              <a:rPr lang="nb-NO" dirty="0">
                <a:solidFill>
                  <a:schemeClr val="tx1"/>
                </a:solidFill>
              </a:rPr>
              <a:t>samfunnsutvikling</a:t>
            </a:r>
            <a:br>
              <a:rPr lang="nb-NO" dirty="0">
                <a:solidFill>
                  <a:schemeClr val="tx1"/>
                </a:solidFill>
              </a:rPr>
            </a:br>
            <a:r>
              <a:rPr lang="nb-NO" sz="1400" dirty="0">
                <a:solidFill>
                  <a:schemeClr val="tx1"/>
                </a:solidFill>
              </a:rPr>
              <a:t>Gunvor </a:t>
            </a:r>
            <a:r>
              <a:rPr lang="nb-NO" sz="1400" dirty="0" err="1">
                <a:solidFill>
                  <a:schemeClr val="tx1"/>
                </a:solidFill>
              </a:rPr>
              <a:t>Aursjø</a:t>
            </a:r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16" name="Alternativ prosess 15"/>
          <p:cNvSpPr/>
          <p:nvPr/>
        </p:nvSpPr>
        <p:spPr>
          <a:xfrm>
            <a:off x="1271588" y="2784475"/>
            <a:ext cx="2228850" cy="788988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 w="0">
            <a:solidFill>
              <a:schemeClr val="accent1"/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dirty="0">
                <a:solidFill>
                  <a:schemeClr val="tx1"/>
                </a:solidFill>
              </a:rPr>
              <a:t/>
            </a:r>
            <a:br>
              <a:rPr lang="nb-NO" dirty="0">
                <a:solidFill>
                  <a:schemeClr val="tx1"/>
                </a:solidFill>
              </a:rPr>
            </a:br>
            <a:r>
              <a:rPr lang="nb-NO" dirty="0">
                <a:solidFill>
                  <a:schemeClr val="tx1"/>
                </a:solidFill>
              </a:rPr>
              <a:t>Personaltjenesten</a:t>
            </a:r>
            <a:br>
              <a:rPr lang="nb-NO" dirty="0">
                <a:solidFill>
                  <a:schemeClr val="tx1"/>
                </a:solidFill>
              </a:rPr>
            </a:br>
            <a:r>
              <a:rPr lang="nb-NO" sz="1400" dirty="0">
                <a:solidFill>
                  <a:schemeClr val="tx1"/>
                </a:solidFill>
              </a:rPr>
              <a:t>Ann-Karin Vang</a:t>
            </a:r>
            <a:r>
              <a:rPr lang="nb-NO" dirty="0">
                <a:solidFill>
                  <a:schemeClr val="tx1"/>
                </a:solidFill>
              </a:rPr>
              <a:t/>
            </a:r>
            <a:br>
              <a:rPr lang="nb-NO" dirty="0">
                <a:solidFill>
                  <a:schemeClr val="tx1"/>
                </a:solidFill>
              </a:rPr>
            </a:b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18" name="Alternativ prosess 17"/>
          <p:cNvSpPr/>
          <p:nvPr/>
        </p:nvSpPr>
        <p:spPr>
          <a:xfrm>
            <a:off x="5348288" y="1700213"/>
            <a:ext cx="2220912" cy="812800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 w="0"/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dirty="0">
                <a:solidFill>
                  <a:schemeClr val="tx1"/>
                </a:solidFill>
              </a:rPr>
              <a:t/>
            </a:r>
            <a:br>
              <a:rPr lang="nb-NO" dirty="0">
                <a:solidFill>
                  <a:schemeClr val="tx1"/>
                </a:solidFill>
              </a:rPr>
            </a:br>
            <a:r>
              <a:rPr lang="nb-NO" dirty="0">
                <a:solidFill>
                  <a:schemeClr val="tx1"/>
                </a:solidFill>
              </a:rPr>
              <a:t>Plan- </a:t>
            </a:r>
            <a:r>
              <a:rPr lang="nb-NO" dirty="0">
                <a:solidFill>
                  <a:schemeClr val="tx1"/>
                </a:solidFill>
              </a:rPr>
              <a:t>og </a:t>
            </a:r>
            <a:r>
              <a:rPr lang="nb-NO" dirty="0">
                <a:solidFill>
                  <a:schemeClr val="tx1"/>
                </a:solidFill>
              </a:rPr>
              <a:t>utredningstjenesten</a:t>
            </a:r>
            <a:br>
              <a:rPr lang="nb-NO" dirty="0">
                <a:solidFill>
                  <a:schemeClr val="tx1"/>
                </a:solidFill>
              </a:rPr>
            </a:br>
            <a:r>
              <a:rPr lang="nb-NO" sz="1400">
                <a:solidFill>
                  <a:schemeClr val="tx1"/>
                </a:solidFill>
              </a:rPr>
              <a:t>Svein Åge Trøbakk</a:t>
            </a:r>
            <a:r>
              <a:rPr lang="nb-NO" dirty="0">
                <a:solidFill>
                  <a:schemeClr val="tx1"/>
                </a:solidFill>
              </a:rPr>
              <a:t/>
            </a:r>
            <a:br>
              <a:rPr lang="nb-NO" dirty="0">
                <a:solidFill>
                  <a:schemeClr val="tx1"/>
                </a:solidFill>
              </a:rPr>
            </a:b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19" name="Alternativ prosess 18"/>
          <p:cNvSpPr/>
          <p:nvPr/>
        </p:nvSpPr>
        <p:spPr>
          <a:xfrm>
            <a:off x="1271588" y="1700213"/>
            <a:ext cx="2220912" cy="812800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 w="0"/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dirty="0">
                <a:solidFill>
                  <a:schemeClr val="tx1"/>
                </a:solidFill>
              </a:rPr>
              <a:t>Økonomitjenesten</a:t>
            </a:r>
            <a:br>
              <a:rPr lang="nb-NO" dirty="0">
                <a:solidFill>
                  <a:schemeClr val="tx1"/>
                </a:solidFill>
              </a:rPr>
            </a:br>
            <a:r>
              <a:rPr lang="nb-NO" sz="1400" dirty="0">
                <a:solidFill>
                  <a:schemeClr val="tx1"/>
                </a:solidFill>
              </a:rPr>
              <a:t>Trond Waldal</a:t>
            </a:r>
            <a:endParaRPr lang="nb-NO" sz="1400" dirty="0">
              <a:solidFill>
                <a:schemeClr val="tx1"/>
              </a:solidFill>
            </a:endParaRPr>
          </a:p>
        </p:txBody>
      </p:sp>
      <p:cxnSp>
        <p:nvCxnSpPr>
          <p:cNvPr id="23" name="Rett linje 22"/>
          <p:cNvCxnSpPr>
            <a:stCxn id="8" idx="2"/>
          </p:cNvCxnSpPr>
          <p:nvPr/>
        </p:nvCxnSpPr>
        <p:spPr>
          <a:xfrm>
            <a:off x="4394200" y="1268413"/>
            <a:ext cx="3175" cy="2946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ett linje 27"/>
          <p:cNvCxnSpPr/>
          <p:nvPr/>
        </p:nvCxnSpPr>
        <p:spPr>
          <a:xfrm flipH="1">
            <a:off x="1292225" y="4230688"/>
            <a:ext cx="1588" cy="4127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ett linje 32"/>
          <p:cNvCxnSpPr>
            <a:stCxn id="12" idx="0"/>
          </p:cNvCxnSpPr>
          <p:nvPr/>
        </p:nvCxnSpPr>
        <p:spPr>
          <a:xfrm flipH="1" flipV="1">
            <a:off x="5518150" y="4230688"/>
            <a:ext cx="1588" cy="4254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Rett linje 60"/>
          <p:cNvCxnSpPr>
            <a:stCxn id="13" idx="0"/>
          </p:cNvCxnSpPr>
          <p:nvPr/>
        </p:nvCxnSpPr>
        <p:spPr>
          <a:xfrm flipV="1">
            <a:off x="7656513" y="4222750"/>
            <a:ext cx="0" cy="4429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tt linje 21"/>
          <p:cNvCxnSpPr>
            <a:stCxn id="19" idx="3"/>
            <a:endCxn id="18" idx="1"/>
          </p:cNvCxnSpPr>
          <p:nvPr/>
        </p:nvCxnSpPr>
        <p:spPr>
          <a:xfrm>
            <a:off x="3492500" y="2106613"/>
            <a:ext cx="18557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ett linje 25"/>
          <p:cNvCxnSpPr/>
          <p:nvPr/>
        </p:nvCxnSpPr>
        <p:spPr>
          <a:xfrm>
            <a:off x="3500438" y="3178175"/>
            <a:ext cx="1873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Alternativ prosess 61"/>
          <p:cNvSpPr/>
          <p:nvPr/>
        </p:nvSpPr>
        <p:spPr>
          <a:xfrm>
            <a:off x="5348288" y="2798763"/>
            <a:ext cx="2222500" cy="774700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 w="0"/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dirty="0">
                <a:solidFill>
                  <a:schemeClr val="tx1"/>
                </a:solidFill>
              </a:rPr>
              <a:t>IKT- og kontor-</a:t>
            </a:r>
            <a:br>
              <a:rPr lang="nb-NO" dirty="0">
                <a:solidFill>
                  <a:schemeClr val="tx1"/>
                </a:solidFill>
              </a:rPr>
            </a:br>
            <a:r>
              <a:rPr lang="nb-NO" dirty="0">
                <a:solidFill>
                  <a:schemeClr val="tx1"/>
                </a:solidFill>
              </a:rPr>
              <a:t>støttetjenesten</a:t>
            </a:r>
            <a:br>
              <a:rPr lang="nb-NO" dirty="0">
                <a:solidFill>
                  <a:schemeClr val="tx1"/>
                </a:solidFill>
              </a:rPr>
            </a:br>
            <a:r>
              <a:rPr lang="nb-NO" sz="1400" dirty="0">
                <a:solidFill>
                  <a:schemeClr val="tx1"/>
                </a:solidFill>
              </a:rPr>
              <a:t>Kari Aarnes</a:t>
            </a:r>
            <a:endParaRPr lang="nb-NO" sz="1400" dirty="0">
              <a:solidFill>
                <a:schemeClr val="tx1"/>
              </a:solidFill>
            </a:endParaRPr>
          </a:p>
        </p:txBody>
      </p:sp>
      <p:cxnSp>
        <p:nvCxnSpPr>
          <p:cNvPr id="45" name="Rett linje 44"/>
          <p:cNvCxnSpPr/>
          <p:nvPr/>
        </p:nvCxnSpPr>
        <p:spPr>
          <a:xfrm flipV="1">
            <a:off x="3327400" y="4230688"/>
            <a:ext cx="0" cy="4127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Rett linje 55"/>
          <p:cNvCxnSpPr/>
          <p:nvPr/>
        </p:nvCxnSpPr>
        <p:spPr>
          <a:xfrm flipV="1">
            <a:off x="1296988" y="4214813"/>
            <a:ext cx="6359525" cy="15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1452</TotalTime>
  <Words>18</Words>
  <Application>Microsoft Office PowerPoint</Application>
  <PresentationFormat>Skjermfremvisning (4:3)</PresentationFormat>
  <Paragraphs>10</Paragraphs>
  <Slides>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Office-tema</vt:lpstr>
      <vt:lpstr>PowerPoint-presentasjon</vt:lpstr>
    </vt:vector>
  </TitlesOfParts>
  <Company>Steinkjer Kommune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vcxcxcxzxc</dc:title>
  <dc:creator>Lillian Høisæther</dc:creator>
  <cp:lastModifiedBy>Lillian Høisæther</cp:lastModifiedBy>
  <cp:revision>62</cp:revision>
  <cp:lastPrinted>2011-07-07T10:02:47Z</cp:lastPrinted>
  <dcterms:created xsi:type="dcterms:W3CDTF">2011-06-20T07:38:00Z</dcterms:created>
  <dcterms:modified xsi:type="dcterms:W3CDTF">2015-03-17T11:59:08Z</dcterms:modified>
</cp:coreProperties>
</file>